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B45D8-27DD-1D5A-EA2F-AF8617D2C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E71F58-228E-7283-B405-B9850FCAD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C10F72-C486-0343-E652-99AD589FA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2C13DF-8966-9552-28E2-2A59E587E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703AC8-1B6F-37DD-74FD-E8674637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9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D6840-2E61-DDAF-8AC6-495B8F8E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3710AC-4616-6799-6023-2DAA28446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021AEA-E934-7FA2-A8B3-5D465E1E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6EEEC3-9FF4-D31F-EA53-2B7A3726A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5D3FA0-2131-EA90-0067-91BF0538B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4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74C3BB-9184-8788-9C47-0D8C5A5E1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A205A5-75DE-5284-A97C-07EC3E112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616DD9-A06A-B7A1-3013-CFF72ED8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5AD346-EFF3-6EE4-2A2A-28AB065A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1CF3B4-4F76-FBA2-AE33-B11D486A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4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B8177A-F3CA-B9AE-D468-5C04B1D6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E23FFC-4CC1-AC26-A066-926E6E91A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FDB9AC-20B4-3EC0-C782-75056A01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2724C3-51AD-7328-ED06-4AB9C87B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7970F9-7FE2-133A-68E7-EC95EE0A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5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C103E-44E7-CA23-46E5-70EA92B8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29EBC7-C01E-70A8-AC37-9FB852BBE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100FDB-F360-639E-D4B5-7E5F4A56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89CC7-96A4-83A6-71BF-EE6866CF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79C87B-4374-EC5E-DB4B-B1591D8D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1A280-81E6-CC84-E710-2DE97AEE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4A969C-322D-7157-D954-C8EE604AB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89238E-FC1E-2337-30F9-3EA7B3974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69D6BB-9563-CE83-D850-4255AFD6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A6AFC6-ECE2-D3FC-8986-5AA04DC6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6C73E8-8FCF-4675-44BE-3E5C29B3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1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5BED26-954B-FA84-738D-8C4FE7958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0555A0-ACAA-A493-5DA5-714DD2ECA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6DB7C5-6CE3-3E9D-A75B-97B1E9A61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2662AD-5CF9-5C5E-3C74-42FEE4FAE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53297D-42BA-82A5-2A88-337BD95732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E2332A-DD4F-2165-65ED-CF132BA1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09A2142-78BC-2E70-2E2B-914B3D3AE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70A575-E288-1AB3-DD90-1C10A44D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0AB2F-6CEA-2298-1BCA-A48BC7AB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871E7F-A9A9-7670-F762-79D5F330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FBC172-92F3-1BF3-B4A0-86D1DFB12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74DC8C-49BA-F9D2-F55F-0802891B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5E65AD-D425-FC48-9217-108143BD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2389B45-889F-A5D9-A886-EC916DEB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8465B8-8F83-C935-3BE2-99A33575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6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A30A4-0F64-C291-1676-DFAF01F9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126F4B-BBFB-59A9-38C6-D8369B0EA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80EDC7-3280-033E-B7D5-C956C92E5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B26764-B9EB-9CAC-393A-D840AEA0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3C1312-D13F-3408-8574-12524CE9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EE58CD-6784-F3B2-9952-8FDA8820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9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E7F951-0EC8-A3AE-3183-3B9140DB0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050A33-9780-DCB0-B363-0E398A23B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5D5A31-F04D-909A-A997-672AF7EEE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FCD074-20D0-87FA-61D2-426DC11C9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663A75-9F65-DDCD-CFD5-F227F535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BAE0A9-3D3C-0399-CBB2-ED1D0336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3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43F110-7D32-20ED-5D9D-A8929DE3A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0D02AE-7B51-9DE6-D3C2-0E2FB0B9F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DAF029-EDE4-2684-0FE1-7BBBB7714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A378-76BD-420F-9C39-1DB1F76B647E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4338F3-CCA2-15FF-35B8-332634C44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2779AE-A709-77A4-909B-D2E35429D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0CC6-1F94-44FB-BF89-F7A37D6D5A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5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A17D8-17E4-0387-4FB0-97DA4F50C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61F090-8FAB-2A81-F530-EA3285913E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B25D1C1-3476-8A8E-25D0-540F7EEB0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681"/>
            <a:ext cx="12192000" cy="688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0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F2706-3A4F-87DC-4990-50D2A45CD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510133-D1B8-4A91-79F0-99F6044B1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546E5B2-A5C4-12F4-8A32-B0149BE52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0053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2022-12-12T10:12:56Z</dcterms:created>
  <dcterms:modified xsi:type="dcterms:W3CDTF">2022-12-12T10:13:13Z</dcterms:modified>
</cp:coreProperties>
</file>